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17.gif>
</file>

<file path=ppt/media/image18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A4FA9A-21AC-9514-D5E5-62BC69063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F7E7B7C-8994-7078-E862-EA645EFB0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3AB35C-544E-9469-8D4C-EE7D4A5D5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C140C3-78D7-A535-B65D-DEBC932BE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FB44FF-3631-ACB6-8F67-74BC05291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87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5178A2-1650-C2A3-E1FA-E48B08B85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5E66F02-4943-989E-0C16-13696F86C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00AF5B-9A0F-E1DB-FA69-0AF90FEF8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478BFF-2D1A-87C7-9C33-A2C03D60F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6EF45E-BB5B-EB98-E69D-3A7DF3F16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8751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E13C1A9-DB93-796D-E95A-5A86D1706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B0CA43-6535-55E1-2E81-F9972F5B5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4BC183-FCA6-5B47-28FA-D5A6828E1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7B7FB1-BE9E-DA05-13BD-68583389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67C122-7FAA-5C2B-AAD6-A62599E54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964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8FE95-EDD1-B6EE-64D0-76D8490AB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9E09D5-A7D7-4EA4-123B-0DF389883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8CFE5D-920D-E7BA-240A-508056D23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7317FA-E64E-4D22-90B6-55F38AABB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16340B-359F-3D7D-87CC-9CADBB89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519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ACAF9B-6814-C39B-A01B-8D8BACC4E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8830BA-36FD-F807-5560-49D98660B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7D91B1-465A-3D9D-F360-6D4B958A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0F9DFD-74E7-98B5-010D-BAB0A0D72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6A9808-1CAE-1168-4F75-23A94A3CC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925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DFF27-53D9-0FD0-E2D2-4D7B493F1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CF22F4-83E1-0582-5C39-CA40A24284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C94189-08D2-C47F-7B79-B6F64956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E02E10A-92A4-F4A6-1C9E-98159E61C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0C2337-5B4D-0EC8-222F-53AD916E9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14B165-C96A-DC6A-B1BB-9EAD21E7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97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1F775-C148-7B0A-EF4D-7F674F001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891230-CBF4-6C03-D5B8-EC0C1C904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309D0E-EBEA-FB16-FC43-F298045014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9373AC8-FC45-3045-A59F-5A2D7A2EC1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F6C4266-248F-1CFE-D42A-5F8062692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DC36038-5F6D-2B30-5FFC-A05585AF7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B5C94E-5385-A680-3779-8220DB747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70398B-B07A-68CB-6726-BB252360B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062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3DEB6D-E65D-F12A-BA5B-0EA14B1F7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FC53DB9-E7C6-2DCF-8695-CCAA5C8C6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9D0932-C19C-FF99-1F55-6D3CDE30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61343D-20A0-2AD3-48F6-2A8856180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2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90A2717-980B-C311-E92D-672CE3EA0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DF713B-0CF2-4EBF-DFF1-194CAE16E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5BCAF28-3B49-F735-767D-C93E17A0F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68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2EC40-7A41-CB3B-930C-1D300315C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B641C7-FEA4-15A6-3C36-9973FCA00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078532-69BE-FA64-CBFC-2028890E1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114FBD-2535-D33E-9492-16CF81CF9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2CF98A-4067-F278-06F6-566D03733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BA3493-8CED-4D65-42D4-F70D3BAFD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380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C7939-3FF5-E131-5E91-B42EC5C69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8D6AFCC-7C04-6291-6BAA-6D665BEBC8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205649-FCAC-B422-DE57-C80699D1D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830F76-F6E3-DC17-DE65-9DA129056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C01D3E-5783-6C75-FA4B-364A4665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031171A-6B63-EFF5-256B-C587F5AB0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91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58865-992A-E21C-0370-A2D7CDEC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94FD72-4BDB-5ACA-CFAE-56754FF13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42D4C1-B795-26E3-64DA-BDC8BE6C25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7054B-5391-4427-BDA6-D112592B6032}" type="datetimeFigureOut">
              <a:rPr lang="ru-RU" smtClean="0"/>
              <a:t>05.03.2025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BF89F5-E0EB-612C-CAFC-EB293CD08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A6A9AE-CFB0-D050-AB87-EA84B00A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59B5B-D990-4194-B064-1605681419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175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1.gi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8C17B7D-A3D6-1FA9-44E9-8579539BB3A0}"/>
              </a:ext>
            </a:extLst>
          </p:cNvPr>
          <p:cNvSpPr/>
          <p:nvPr/>
        </p:nvSpPr>
        <p:spPr>
          <a:xfrm>
            <a:off x="4446872" y="2175309"/>
            <a:ext cx="3128210" cy="2454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834B63C7-E074-9A2F-C596-75B6A20A14ED}"/>
              </a:ext>
            </a:extLst>
          </p:cNvPr>
          <p:cNvSpPr/>
          <p:nvPr/>
        </p:nvSpPr>
        <p:spPr>
          <a:xfrm>
            <a:off x="8659906" y="2406987"/>
            <a:ext cx="2187388" cy="1022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5814F2BD-B351-FF22-5232-195AACE6B2CC}"/>
              </a:ext>
            </a:extLst>
          </p:cNvPr>
          <p:cNvSpPr/>
          <p:nvPr/>
        </p:nvSpPr>
        <p:spPr>
          <a:xfrm>
            <a:off x="1577788" y="1846729"/>
            <a:ext cx="1210237" cy="25280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6DA97437-EFF3-7118-1BF1-97F2F6D51D4C}"/>
              </a:ext>
            </a:extLst>
          </p:cNvPr>
          <p:cNvSpPr/>
          <p:nvPr/>
        </p:nvSpPr>
        <p:spPr>
          <a:xfrm>
            <a:off x="3922060" y="358588"/>
            <a:ext cx="4195481" cy="6275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2C4A6C-9AB6-CA72-FE84-89D378224FB6}"/>
              </a:ext>
            </a:extLst>
          </p:cNvPr>
          <p:cNvSpPr txBox="1"/>
          <p:nvPr/>
        </p:nvSpPr>
        <p:spPr>
          <a:xfrm>
            <a:off x="4556312" y="487687"/>
            <a:ext cx="292697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/>
              <a:t>ПРОЕКТ </a:t>
            </a:r>
            <a:r>
              <a:rPr lang="en-US" dirty="0"/>
              <a:t>“</a:t>
            </a:r>
            <a:r>
              <a:rPr lang="ru-RU" dirty="0"/>
              <a:t>СВОЯ ИГРА</a:t>
            </a:r>
            <a:r>
              <a:rPr lang="en-US" dirty="0"/>
              <a:t>” </a:t>
            </a:r>
            <a:r>
              <a:rPr lang="ru-RU" dirty="0"/>
              <a:t>В ДИТ</a:t>
            </a:r>
          </a:p>
        </p:txBody>
      </p:sp>
      <p:pic>
        <p:nvPicPr>
          <p:cNvPr id="7" name="Ping Pong 2025-03-05 17-58-22">
            <a:hlinkClick r:id="" action="ppaction://media"/>
            <a:extLst>
              <a:ext uri="{FF2B5EF4-FFF2-40B4-BE49-F238E27FC236}">
                <a16:creationId xmlns:a16="http://schemas.microsoft.com/office/drawing/2014/main" id="{9EC74182-1035-F99F-FF47-3D6FB6B6AC6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764" end="12891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9260" y="2371095"/>
            <a:ext cx="2821080" cy="2115810"/>
          </a:xfrm>
          <a:prstGeom prst="rect">
            <a:avLst/>
          </a:prstGeom>
          <a:ln>
            <a:solidFill>
              <a:schemeClr val="tx2"/>
            </a:solidFill>
          </a:ln>
          <a:effectLst>
            <a:softEdge rad="63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91B6BE-C394-5D1A-B61F-86A41CD4FEC5}"/>
              </a:ext>
            </a:extLst>
          </p:cNvPr>
          <p:cNvSpPr txBox="1"/>
          <p:nvPr/>
        </p:nvSpPr>
        <p:spPr>
          <a:xfrm>
            <a:off x="1515034" y="1954306"/>
            <a:ext cx="1308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проекте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Главной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Целью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Было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Сделать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Игру</a:t>
            </a:r>
          </a:p>
          <a:p>
            <a:pPr algn="ctr"/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Используя</a:t>
            </a:r>
          </a:p>
          <a:p>
            <a:pPr algn="ctr"/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ООП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D76812-D196-AC53-A09A-83A3C67F17F3}"/>
              </a:ext>
            </a:extLst>
          </p:cNvPr>
          <p:cNvSpPr txBox="1"/>
          <p:nvPr/>
        </p:nvSpPr>
        <p:spPr>
          <a:xfrm>
            <a:off x="8310282" y="2456329"/>
            <a:ext cx="2850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ООП – Объектно-ориентированное </a:t>
            </a:r>
          </a:p>
          <a:p>
            <a:pPr algn="ctr"/>
            <a:r>
              <a:rPr lang="ru-RU" b="1" dirty="0"/>
              <a:t>программирование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004BFDB-354B-A2E6-13B3-3B70DAC3F7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1" y="-89647"/>
            <a:ext cx="1523999" cy="1523999"/>
          </a:xfrm>
          <a:prstGeom prst="rect">
            <a:avLst/>
          </a:prstGeom>
        </p:spPr>
      </p:pic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22A95E8F-D575-9E4A-8F50-0A3ED9256CA6}"/>
              </a:ext>
            </a:extLst>
          </p:cNvPr>
          <p:cNvSpPr/>
          <p:nvPr/>
        </p:nvSpPr>
        <p:spPr>
          <a:xfrm>
            <a:off x="-152400" y="6230470"/>
            <a:ext cx="12505765" cy="6275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173D40-A24C-7362-8981-7C764D9494E0}"/>
              </a:ext>
            </a:extLst>
          </p:cNvPr>
          <p:cNvSpPr txBox="1"/>
          <p:nvPr/>
        </p:nvSpPr>
        <p:spPr>
          <a:xfrm>
            <a:off x="5207267" y="6342599"/>
            <a:ext cx="1607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ПИНГ-ПОНГ</a:t>
            </a:r>
          </a:p>
        </p:txBody>
      </p:sp>
    </p:spTree>
    <p:extLst>
      <p:ext uri="{BB962C8B-B14F-4D97-AF65-F5344CB8AC3E}">
        <p14:creationId xmlns:p14="http://schemas.microsoft.com/office/powerpoint/2010/main" val="370437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5C5C934-BCB0-34A7-4B66-6523D4B417E8}"/>
              </a:ext>
            </a:extLst>
          </p:cNvPr>
          <p:cNvSpPr/>
          <p:nvPr/>
        </p:nvSpPr>
        <p:spPr>
          <a:xfrm>
            <a:off x="654518" y="365759"/>
            <a:ext cx="4437246" cy="31955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1A223E55-4551-1E2E-E786-3CD31AE1E556}"/>
              </a:ext>
            </a:extLst>
          </p:cNvPr>
          <p:cNvSpPr/>
          <p:nvPr/>
        </p:nvSpPr>
        <p:spPr>
          <a:xfrm>
            <a:off x="6497053" y="1626669"/>
            <a:ext cx="3782728" cy="23678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C42A99DB-1DCB-7BD9-ADFC-11011584575F}"/>
              </a:ext>
            </a:extLst>
          </p:cNvPr>
          <p:cNvSpPr/>
          <p:nvPr/>
        </p:nvSpPr>
        <p:spPr>
          <a:xfrm>
            <a:off x="7315200" y="504417"/>
            <a:ext cx="1674796" cy="5736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A33A86-BD30-35CC-8AEA-F3979BB4B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05" y="504417"/>
            <a:ext cx="4182059" cy="2924583"/>
          </a:xfrm>
          <a:prstGeom prst="rect">
            <a:avLst/>
          </a:prstGeom>
          <a:ln>
            <a:solidFill>
              <a:schemeClr val="accent1"/>
            </a:solidFill>
          </a:ln>
          <a:effectLst>
            <a:softEdge rad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38B57C-9B5F-F2DF-0515-28CB7FFC7A12}"/>
              </a:ext>
            </a:extLst>
          </p:cNvPr>
          <p:cNvSpPr txBox="1"/>
          <p:nvPr/>
        </p:nvSpPr>
        <p:spPr>
          <a:xfrm>
            <a:off x="7401827" y="596766"/>
            <a:ext cx="1674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ДЛЯ НАЧАЛА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01F6C9-277E-3E96-A843-FED495E50B22}"/>
              </a:ext>
            </a:extLst>
          </p:cNvPr>
          <p:cNvSpPr txBox="1"/>
          <p:nvPr/>
        </p:nvSpPr>
        <p:spPr>
          <a:xfrm>
            <a:off x="6497053" y="1771048"/>
            <a:ext cx="37827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Нужно начинать с основы</a:t>
            </a:r>
            <a:r>
              <a:rPr lang="en-US" b="1" dirty="0"/>
              <a:t>:</a:t>
            </a:r>
          </a:p>
          <a:p>
            <a:pPr algn="ctr"/>
            <a:r>
              <a:rPr lang="ru-RU" b="1" dirty="0"/>
              <a:t>Встраиваем </a:t>
            </a:r>
            <a:r>
              <a:rPr lang="en-US" b="1" u="sng" dirty="0" err="1"/>
              <a:t>pygame</a:t>
            </a:r>
            <a:r>
              <a:rPr lang="ru-RU" b="1" dirty="0"/>
              <a:t> и </a:t>
            </a:r>
            <a:r>
              <a:rPr lang="en-US" b="1" u="sng" dirty="0"/>
              <a:t>random</a:t>
            </a:r>
          </a:p>
          <a:p>
            <a:pPr algn="ctr"/>
            <a:r>
              <a:rPr lang="ru-RU" b="1" dirty="0"/>
              <a:t>После прописываем самое необходимое</a:t>
            </a:r>
            <a:r>
              <a:rPr lang="en-US" b="1" dirty="0"/>
              <a:t>: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Высоту и длину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Цвета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И так далее..</a:t>
            </a:r>
            <a:endParaRPr lang="en-US" b="1" dirty="0"/>
          </a:p>
          <a:p>
            <a:r>
              <a:rPr lang="ru-RU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421B670-9A16-4598-9562-72D323576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299" y="5174518"/>
            <a:ext cx="1774423" cy="214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34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1341">
              <a:srgbClr val="C2D1EC"/>
            </a:gs>
            <a:gs pos="38372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DE77DB32-AC79-CA0D-8C18-8E8858395FE1}"/>
              </a:ext>
            </a:extLst>
          </p:cNvPr>
          <p:cNvSpPr/>
          <p:nvPr/>
        </p:nvSpPr>
        <p:spPr>
          <a:xfrm>
            <a:off x="1203157" y="2415941"/>
            <a:ext cx="2723950" cy="3234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17621A74-0132-06A0-CF9D-6B47D92F099A}"/>
              </a:ext>
            </a:extLst>
          </p:cNvPr>
          <p:cNvSpPr/>
          <p:nvPr/>
        </p:nvSpPr>
        <p:spPr>
          <a:xfrm>
            <a:off x="962526" y="1828800"/>
            <a:ext cx="3205213" cy="4001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0E2BDD7-D93A-4A25-B00F-4D42D69C6B1C}"/>
              </a:ext>
            </a:extLst>
          </p:cNvPr>
          <p:cNvSpPr/>
          <p:nvPr/>
        </p:nvSpPr>
        <p:spPr>
          <a:xfrm>
            <a:off x="6458551" y="375385"/>
            <a:ext cx="5226517" cy="337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643AE038-7D0C-4056-2854-BA13364B409A}"/>
              </a:ext>
            </a:extLst>
          </p:cNvPr>
          <p:cNvSpPr/>
          <p:nvPr/>
        </p:nvSpPr>
        <p:spPr>
          <a:xfrm>
            <a:off x="856648" y="452387"/>
            <a:ext cx="3311091" cy="954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DBBE16-4D0C-68A5-9016-5A1C44C601D0}"/>
              </a:ext>
            </a:extLst>
          </p:cNvPr>
          <p:cNvSpPr txBox="1"/>
          <p:nvPr/>
        </p:nvSpPr>
        <p:spPr>
          <a:xfrm>
            <a:off x="1078030" y="513941"/>
            <a:ext cx="3214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ОСНОВУ СДЕЛАЛИ, ЧТО ДАЛЬШЕ?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C18173-325B-9D0D-7467-8F5052E3F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931" y="513941"/>
            <a:ext cx="4922385" cy="30904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28BA18-E526-777E-6A60-5539EA28F741}"/>
              </a:ext>
            </a:extLst>
          </p:cNvPr>
          <p:cNvSpPr txBox="1"/>
          <p:nvPr/>
        </p:nvSpPr>
        <p:spPr>
          <a:xfrm>
            <a:off x="909586" y="1828800"/>
            <a:ext cx="3205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Описание класса для мяча</a:t>
            </a:r>
            <a:r>
              <a:rPr lang="en-US" sz="2000" b="1" dirty="0"/>
              <a:t>:</a:t>
            </a:r>
            <a:endParaRPr lang="ru-RU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273C3-9A0F-CDB2-EE32-7E3809398371}"/>
              </a:ext>
            </a:extLst>
          </p:cNvPr>
          <p:cNvSpPr txBox="1"/>
          <p:nvPr/>
        </p:nvSpPr>
        <p:spPr>
          <a:xfrm>
            <a:off x="1203157" y="2415940"/>
            <a:ext cx="27239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Для создания мяча нужно сначала прописать его параметры (__</a:t>
            </a:r>
            <a:r>
              <a:rPr lang="en-US" b="1" dirty="0" err="1"/>
              <a:t>init</a:t>
            </a:r>
            <a:r>
              <a:rPr lang="ru-RU" b="1" dirty="0"/>
              <a:t>__).</a:t>
            </a:r>
          </a:p>
          <a:p>
            <a:pPr algn="ctr"/>
            <a:r>
              <a:rPr lang="ru-RU" b="1" dirty="0"/>
              <a:t>После описания нужно сделать движения мяча и проверку выхода за экран (</a:t>
            </a:r>
            <a:r>
              <a:rPr lang="en-US" b="1" dirty="0"/>
              <a:t>update</a:t>
            </a:r>
            <a:r>
              <a:rPr lang="ru-RU" b="1" dirty="0"/>
              <a:t>).</a:t>
            </a:r>
          </a:p>
          <a:p>
            <a:pPr algn="ctr"/>
            <a:r>
              <a:rPr lang="ru-RU" b="1" dirty="0"/>
              <a:t>И под конец сделать саму прорисовку мяча (</a:t>
            </a:r>
            <a:r>
              <a:rPr lang="en-US" b="1" dirty="0"/>
              <a:t>draw</a:t>
            </a:r>
            <a:r>
              <a:rPr lang="ru-RU" b="1" dirty="0"/>
              <a:t>).</a:t>
            </a:r>
          </a:p>
          <a:p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B8DF014-8A17-A44C-9A2F-7A951D5DA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741" y="5443311"/>
            <a:ext cx="1061017" cy="141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5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38372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B1401D2-D32F-3FD3-C524-6A90AFE3DDB8}"/>
              </a:ext>
            </a:extLst>
          </p:cNvPr>
          <p:cNvSpPr/>
          <p:nvPr/>
        </p:nvSpPr>
        <p:spPr>
          <a:xfrm>
            <a:off x="2107933" y="3903044"/>
            <a:ext cx="3715351" cy="14773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FA9A9088-2EF3-8BAA-0867-AC54F5E7869A}"/>
              </a:ext>
            </a:extLst>
          </p:cNvPr>
          <p:cNvSpPr/>
          <p:nvPr/>
        </p:nvSpPr>
        <p:spPr>
          <a:xfrm>
            <a:off x="8604986" y="556756"/>
            <a:ext cx="2935704" cy="5232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B877D92-CF87-FBB0-BFAF-1CAFAA247A80}"/>
              </a:ext>
            </a:extLst>
          </p:cNvPr>
          <p:cNvSpPr/>
          <p:nvPr/>
        </p:nvSpPr>
        <p:spPr>
          <a:xfrm>
            <a:off x="442762" y="442762"/>
            <a:ext cx="7045694" cy="25121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107E870-2544-7BBE-E6B4-32CCEFFBA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55" y="556756"/>
            <a:ext cx="6881373" cy="2313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34E045-A751-A226-BF6A-FDB2D9358ABC}"/>
              </a:ext>
            </a:extLst>
          </p:cNvPr>
          <p:cNvSpPr txBox="1"/>
          <p:nvPr/>
        </p:nvSpPr>
        <p:spPr>
          <a:xfrm>
            <a:off x="8604986" y="556756"/>
            <a:ext cx="29357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2800" b="1" dirty="0"/>
              <a:t>КЛАСС РАКЕТКИ</a:t>
            </a:r>
            <a:r>
              <a:rPr lang="en-US" sz="2800" b="1" dirty="0"/>
              <a:t>:</a:t>
            </a:r>
            <a:endParaRPr lang="ru-RU" sz="2800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C9FDDA0-F310-643B-EE7F-401DC3160F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138" y="1194050"/>
            <a:ext cx="1295400" cy="1676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CD7DF2-0427-E316-F85A-31019801DEB3}"/>
              </a:ext>
            </a:extLst>
          </p:cNvPr>
          <p:cNvSpPr txBox="1"/>
          <p:nvPr/>
        </p:nvSpPr>
        <p:spPr>
          <a:xfrm>
            <a:off x="1944303" y="3903044"/>
            <a:ext cx="4023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В классе ракетки ничего сложно не прописываем, можно только</a:t>
            </a:r>
            <a:r>
              <a:rPr lang="en-US" b="1" dirty="0"/>
              <a:t>:</a:t>
            </a:r>
            <a:endParaRPr lang="ru-RU" b="1" dirty="0"/>
          </a:p>
          <a:p>
            <a:pPr algn="ctr"/>
            <a:r>
              <a:rPr lang="ru-RU" b="1" dirty="0"/>
              <a:t>Сами значения для </a:t>
            </a:r>
            <a:r>
              <a:rPr lang="en-US" b="1" u="sng" dirty="0"/>
              <a:t>self</a:t>
            </a:r>
            <a:endParaRPr lang="ru-RU" b="1" u="sng" dirty="0"/>
          </a:p>
          <a:p>
            <a:pPr algn="ctr"/>
            <a:r>
              <a:rPr lang="ru-RU" b="1" dirty="0"/>
              <a:t>И прорисовку ракеток с заданными значениями.</a:t>
            </a:r>
          </a:p>
        </p:txBody>
      </p:sp>
    </p:spTree>
    <p:extLst>
      <p:ext uri="{BB962C8B-B14F-4D97-AF65-F5344CB8AC3E}">
        <p14:creationId xmlns:p14="http://schemas.microsoft.com/office/powerpoint/2010/main" val="9794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38372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7A532B9C-3C6C-2C3E-80D8-4C361C8F0562}"/>
              </a:ext>
            </a:extLst>
          </p:cNvPr>
          <p:cNvSpPr/>
          <p:nvPr/>
        </p:nvSpPr>
        <p:spPr>
          <a:xfrm>
            <a:off x="7207624" y="4473387"/>
            <a:ext cx="2680447" cy="13920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14756B8-0D04-A1EB-66BB-46EAA330440B}"/>
              </a:ext>
            </a:extLst>
          </p:cNvPr>
          <p:cNvSpPr/>
          <p:nvPr/>
        </p:nvSpPr>
        <p:spPr>
          <a:xfrm>
            <a:off x="797859" y="3630706"/>
            <a:ext cx="4016188" cy="31376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AAA7B34A-11A6-64E1-5414-6432126DE724}"/>
              </a:ext>
            </a:extLst>
          </p:cNvPr>
          <p:cNvSpPr/>
          <p:nvPr/>
        </p:nvSpPr>
        <p:spPr>
          <a:xfrm>
            <a:off x="962526" y="526198"/>
            <a:ext cx="3128211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460CEEB-9D6F-F1F9-8735-155E41B92862}"/>
              </a:ext>
            </a:extLst>
          </p:cNvPr>
          <p:cNvSpPr/>
          <p:nvPr/>
        </p:nvSpPr>
        <p:spPr>
          <a:xfrm>
            <a:off x="5293895" y="346509"/>
            <a:ext cx="6266046" cy="2964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D5F878B-3A0C-C4AE-929A-A8A0749ADC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974" y="526198"/>
            <a:ext cx="5944430" cy="2629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8A4ECF-F153-F115-AE7D-BB0C0086DBFB}"/>
              </a:ext>
            </a:extLst>
          </p:cNvPr>
          <p:cNvSpPr txBox="1"/>
          <p:nvPr/>
        </p:nvSpPr>
        <p:spPr>
          <a:xfrm>
            <a:off x="596766" y="526198"/>
            <a:ext cx="3936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ЭТАП ОТОБРАЖЕНИЯ ОЧКОВ</a:t>
            </a:r>
            <a:r>
              <a:rPr lang="en-US" dirty="0"/>
              <a:t>:</a:t>
            </a:r>
            <a:endParaRPr lang="ru-RU" dirty="0"/>
          </a:p>
        </p:txBody>
      </p:sp>
      <p:pic>
        <p:nvPicPr>
          <p:cNvPr id="7" name="Ping Pong 2025-03-05 17-58-22">
            <a:hlinkClick r:id="" action="ppaction://media"/>
            <a:extLst>
              <a:ext uri="{FF2B5EF4-FFF2-40B4-BE49-F238E27FC236}">
                <a16:creationId xmlns:a16="http://schemas.microsoft.com/office/drawing/2014/main" id="{CFBB1096-C62D-6713-4F5E-4AD837F47F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6" end="26370.3125"/>
                </p14:media>
              </p:ext>
            </p:extLst>
          </p:nvPr>
        </p:nvPicPr>
        <p:blipFill rotWithShape="1">
          <a:blip r:embed="rId5"/>
          <a:srcRect l="1" t="-69" r="-7141" b="68"/>
          <a:stretch/>
        </p:blipFill>
        <p:spPr>
          <a:xfrm>
            <a:off x="962526" y="3833777"/>
            <a:ext cx="3936733" cy="27994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333606-1A5A-44BA-7916-BE39276CD067}"/>
              </a:ext>
            </a:extLst>
          </p:cNvPr>
          <p:cNvSpPr txBox="1"/>
          <p:nvPr/>
        </p:nvSpPr>
        <p:spPr>
          <a:xfrm>
            <a:off x="7207624" y="4541988"/>
            <a:ext cx="26804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Также прописываем все необходимые значения для каждой из ракеток.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CD2BAD-41FA-94A5-488E-66E052B224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3738" y="3064186"/>
            <a:ext cx="1174333" cy="14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9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0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42000">
              <a:schemeClr val="accent1">
                <a:lumMod val="45000"/>
                <a:lumOff val="55000"/>
              </a:schemeClr>
            </a:gs>
            <a:gs pos="96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AAFCE3F3-50CE-F353-632C-4B6939741B42}"/>
              </a:ext>
            </a:extLst>
          </p:cNvPr>
          <p:cNvSpPr/>
          <p:nvPr/>
        </p:nvSpPr>
        <p:spPr>
          <a:xfrm>
            <a:off x="7560644" y="2644169"/>
            <a:ext cx="2127183" cy="1569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0D674B2-8DDF-53F8-9D7E-89567924D510}"/>
              </a:ext>
            </a:extLst>
          </p:cNvPr>
          <p:cNvSpPr/>
          <p:nvPr/>
        </p:nvSpPr>
        <p:spPr>
          <a:xfrm>
            <a:off x="7016817" y="616017"/>
            <a:ext cx="3214838" cy="5293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A36871-04B5-10C4-2582-568A95DB777C}"/>
              </a:ext>
            </a:extLst>
          </p:cNvPr>
          <p:cNvSpPr/>
          <p:nvPr/>
        </p:nvSpPr>
        <p:spPr>
          <a:xfrm>
            <a:off x="471638" y="616017"/>
            <a:ext cx="4109987" cy="56019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4EE017-9F8A-4FF8-6BFA-DBB85308D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07" y="874115"/>
            <a:ext cx="3763350" cy="51097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266791-B490-8A3D-6E02-2C1486CEFAD3}"/>
              </a:ext>
            </a:extLst>
          </p:cNvPr>
          <p:cNvSpPr txBox="1"/>
          <p:nvPr/>
        </p:nvSpPr>
        <p:spPr>
          <a:xfrm>
            <a:off x="7157989" y="674060"/>
            <a:ext cx="3121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ТУТ НИЧЕГО СЛОЖНОГО</a:t>
            </a:r>
            <a:r>
              <a:rPr lang="en-US" sz="2000" b="1" dirty="0"/>
              <a:t>:</a:t>
            </a:r>
            <a:endParaRPr lang="ru-RU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576453-3D58-E180-AD3D-41478A1701E4}"/>
              </a:ext>
            </a:extLst>
          </p:cNvPr>
          <p:cNvSpPr txBox="1"/>
          <p:nvPr/>
        </p:nvSpPr>
        <p:spPr>
          <a:xfrm>
            <a:off x="7560644" y="2644169"/>
            <a:ext cx="21271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Прописываем цикл и управление для ракеток.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710AEA6-67F2-F9E5-8BD9-E1B02FF26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635" y="1901219"/>
            <a:ext cx="12192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2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0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42000">
              <a:schemeClr val="accent1">
                <a:lumMod val="45000"/>
                <a:lumOff val="55000"/>
              </a:schemeClr>
            </a:gs>
            <a:gs pos="96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76C63E3-ED4D-8877-49CB-4953FCA8ABB7}"/>
              </a:ext>
            </a:extLst>
          </p:cNvPr>
          <p:cNvSpPr/>
          <p:nvPr/>
        </p:nvSpPr>
        <p:spPr>
          <a:xfrm>
            <a:off x="2807368" y="3782728"/>
            <a:ext cx="6413634" cy="558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DAE0EB0-3352-20DA-D2A8-414D123DEC30}"/>
              </a:ext>
            </a:extLst>
          </p:cNvPr>
          <p:cNvSpPr/>
          <p:nvPr/>
        </p:nvSpPr>
        <p:spPr>
          <a:xfrm>
            <a:off x="3647975" y="539015"/>
            <a:ext cx="4880008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9E7D82-41EF-197B-7329-987FE463B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70" y="716626"/>
            <a:ext cx="4544059" cy="22291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FA4A2-0872-E464-9406-EA2EB7B49D43}"/>
              </a:ext>
            </a:extLst>
          </p:cNvPr>
          <p:cNvSpPr txBox="1"/>
          <p:nvPr/>
        </p:nvSpPr>
        <p:spPr>
          <a:xfrm>
            <a:off x="2807368" y="3888606"/>
            <a:ext cx="675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Здесь мы просто прописываем границы для наших ракеток </a:t>
            </a:r>
            <a:r>
              <a:rPr lang="ru-RU" b="1" dirty="0">
                <a:sym typeface="Wingdings" panose="05000000000000000000" pitchFamily="2" charset="2"/>
              </a:rPr>
              <a:t></a:t>
            </a:r>
            <a:endParaRPr lang="ru-RU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F9945E-2033-EDB6-4D33-B2D52AE89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474" y="4363816"/>
            <a:ext cx="1836721" cy="213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23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0">
              <a:srgbClr val="CFDBF0"/>
            </a:gs>
            <a:gs pos="7030">
              <a:srgbClr val="EFF3FA"/>
            </a:gs>
            <a:gs pos="0">
              <a:schemeClr val="accent1">
                <a:lumMod val="5000"/>
                <a:lumOff val="95000"/>
              </a:schemeClr>
            </a:gs>
            <a:gs pos="42000">
              <a:schemeClr val="accent1">
                <a:lumMod val="45000"/>
                <a:lumOff val="55000"/>
              </a:schemeClr>
            </a:gs>
            <a:gs pos="96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9199AD8-DF86-B733-16B5-40193EC6FC38}"/>
              </a:ext>
            </a:extLst>
          </p:cNvPr>
          <p:cNvSpPr/>
          <p:nvPr/>
        </p:nvSpPr>
        <p:spPr>
          <a:xfrm>
            <a:off x="693019" y="2228671"/>
            <a:ext cx="4963428" cy="14773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EACA1822-6E83-5339-99CD-D290F774B2F4}"/>
              </a:ext>
            </a:extLst>
          </p:cNvPr>
          <p:cNvSpPr/>
          <p:nvPr/>
        </p:nvSpPr>
        <p:spPr>
          <a:xfrm>
            <a:off x="2319689" y="356575"/>
            <a:ext cx="1559292" cy="584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8FA7009-844A-06EB-F169-3ADAE7C949A2}"/>
              </a:ext>
            </a:extLst>
          </p:cNvPr>
          <p:cNvSpPr/>
          <p:nvPr/>
        </p:nvSpPr>
        <p:spPr>
          <a:xfrm>
            <a:off x="6096000" y="211756"/>
            <a:ext cx="5637196" cy="40618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FCE8F9-61D7-F526-38EF-26044FDB4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592" y="356575"/>
            <a:ext cx="5377725" cy="37993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2676F9-10FC-3EB6-F166-1C942265B428}"/>
              </a:ext>
            </a:extLst>
          </p:cNvPr>
          <p:cNvSpPr txBox="1"/>
          <p:nvPr/>
        </p:nvSpPr>
        <p:spPr>
          <a:xfrm>
            <a:off x="2319689" y="356575"/>
            <a:ext cx="1559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ФИНАЛ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5A934-44F6-C53E-1118-2F6C3E039EE2}"/>
              </a:ext>
            </a:extLst>
          </p:cNvPr>
          <p:cNvSpPr txBox="1"/>
          <p:nvPr/>
        </p:nvSpPr>
        <p:spPr>
          <a:xfrm>
            <a:off x="564683" y="2228671"/>
            <a:ext cx="5091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Для начала прописываем проверку столкновения мяча с ракеткой чтобы мяч не улетал насквозь. После прописываем зачисление очков и напоследок отрисовку все что нам нужно </a:t>
            </a:r>
            <a:r>
              <a:rPr lang="ru-RU" b="1" dirty="0">
                <a:sym typeface="Wingdings" panose="05000000000000000000" pitchFamily="2" charset="2"/>
              </a:rPr>
              <a:t></a:t>
            </a:r>
            <a:endParaRPr lang="ru-RU" b="1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1B7316-7D4B-AE0A-C523-BE06A41CE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487" y="4155902"/>
            <a:ext cx="1814513" cy="247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83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C2D1EC"/>
            </a:gs>
            <a:gs pos="22000">
              <a:srgbClr val="CFDBF0"/>
            </a:gs>
            <a:gs pos="33000">
              <a:schemeClr val="accent1">
                <a:lumMod val="5000"/>
                <a:lumOff val="95000"/>
              </a:schemeClr>
            </a:gs>
            <a:gs pos="88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59320ED-78DE-2021-B9CC-538E230CBB66}"/>
              </a:ext>
            </a:extLst>
          </p:cNvPr>
          <p:cNvSpPr/>
          <p:nvPr/>
        </p:nvSpPr>
        <p:spPr>
          <a:xfrm>
            <a:off x="2762451" y="1328286"/>
            <a:ext cx="6612555" cy="4937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959D8EFF-D9F9-3BED-995C-92BB0F0DC753}"/>
              </a:ext>
            </a:extLst>
          </p:cNvPr>
          <p:cNvSpPr/>
          <p:nvPr/>
        </p:nvSpPr>
        <p:spPr>
          <a:xfrm>
            <a:off x="4312118" y="490889"/>
            <a:ext cx="3205213" cy="584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3E5622-8201-1100-C98C-5FFE75BE8D63}"/>
              </a:ext>
            </a:extLst>
          </p:cNvPr>
          <p:cNvSpPr txBox="1"/>
          <p:nvPr/>
        </p:nvSpPr>
        <p:spPr>
          <a:xfrm>
            <a:off x="4427620" y="490889"/>
            <a:ext cx="3336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ВОТ И КОНЕЦ </a:t>
            </a:r>
            <a:r>
              <a:rPr lang="ru-RU" sz="3200" b="1" dirty="0">
                <a:sym typeface="Wingdings" panose="05000000000000000000" pitchFamily="2" charset="2"/>
              </a:rPr>
              <a:t></a:t>
            </a:r>
            <a:endParaRPr lang="ru-RU" sz="3200" b="1" dirty="0"/>
          </a:p>
        </p:txBody>
      </p:sp>
      <p:pic>
        <p:nvPicPr>
          <p:cNvPr id="4" name="Ping Pong 2025-03-05 19-22-01">
            <a:hlinkClick r:id="" action="ppaction://media"/>
            <a:extLst>
              <a:ext uri="{FF2B5EF4-FFF2-40B4-BE49-F238E27FC236}">
                <a16:creationId xmlns:a16="http://schemas.microsoft.com/office/drawing/2014/main" id="{C2F4FFE3-34BC-4875-B78C-9AD86FC1D9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4258" y="1477829"/>
            <a:ext cx="6203483" cy="465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8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183</Words>
  <Application>Microsoft Office PowerPoint</Application>
  <PresentationFormat>Широкоэкранный</PresentationFormat>
  <Paragraphs>37</Paragraphs>
  <Slides>9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Пользователь</cp:lastModifiedBy>
  <cp:revision>2</cp:revision>
  <dcterms:created xsi:type="dcterms:W3CDTF">2025-03-05T16:25:45Z</dcterms:created>
  <dcterms:modified xsi:type="dcterms:W3CDTF">2025-03-05T16:44:27Z</dcterms:modified>
</cp:coreProperties>
</file>

<file path=docProps/thumbnail.jpeg>
</file>